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33" d="100"/>
          <a:sy n="33" d="100"/>
        </p:scale>
        <p:origin x="-2760" y="-15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printerSettings" Target="printerSettings/printerSettings1.bin"/><Relationship Id="rId5" Type="http://schemas.openxmlformats.org/officeDocument/2006/relationships/presProps" Target="presProps.xml"/><Relationship Id="rId6" Type="http://schemas.openxmlformats.org/officeDocument/2006/relationships/viewProps" Target="viewProps.xml"/><Relationship Id="rId7" Type="http://schemas.openxmlformats.org/officeDocument/2006/relationships/theme" Target="theme/theme1.xml"/><Relationship Id="rId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F367B-F4D1-4132-AEC0-2B6FA4382214}" type="datetimeFigureOut">
              <a:rPr lang="zh-CN" altLang="en-US" smtClean="0"/>
              <a:t>11/17/16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480ED-C1E3-4E18-824A-5C1535D9D2A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66585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F367B-F4D1-4132-AEC0-2B6FA4382214}" type="datetimeFigureOut">
              <a:rPr lang="zh-CN" altLang="en-US" smtClean="0"/>
              <a:t>11/17/16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480ED-C1E3-4E18-824A-5C1535D9D2A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72182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F367B-F4D1-4132-AEC0-2B6FA4382214}" type="datetimeFigureOut">
              <a:rPr lang="zh-CN" altLang="en-US" smtClean="0"/>
              <a:t>11/17/16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480ED-C1E3-4E18-824A-5C1535D9D2A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89630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F367B-F4D1-4132-AEC0-2B6FA4382214}" type="datetimeFigureOut">
              <a:rPr lang="zh-CN" altLang="en-US" smtClean="0"/>
              <a:t>11/17/16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480ED-C1E3-4E18-824A-5C1535D9D2A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81481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F367B-F4D1-4132-AEC0-2B6FA4382214}" type="datetimeFigureOut">
              <a:rPr lang="zh-CN" altLang="en-US" smtClean="0"/>
              <a:t>11/17/16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480ED-C1E3-4E18-824A-5C1535D9D2A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81927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F367B-F4D1-4132-AEC0-2B6FA4382214}" type="datetimeFigureOut">
              <a:rPr lang="zh-CN" altLang="en-US" smtClean="0"/>
              <a:t>11/17/16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480ED-C1E3-4E18-824A-5C1535D9D2A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68409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F367B-F4D1-4132-AEC0-2B6FA4382214}" type="datetimeFigureOut">
              <a:rPr lang="zh-CN" altLang="en-US" smtClean="0"/>
              <a:t>11/17/16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480ED-C1E3-4E18-824A-5C1535D9D2A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57930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F367B-F4D1-4132-AEC0-2B6FA4382214}" type="datetimeFigureOut">
              <a:rPr lang="zh-CN" altLang="en-US" smtClean="0"/>
              <a:t>11/17/16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480ED-C1E3-4E18-824A-5C1535D9D2A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27920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F367B-F4D1-4132-AEC0-2B6FA4382214}" type="datetimeFigureOut">
              <a:rPr lang="zh-CN" altLang="en-US" smtClean="0"/>
              <a:t>11/17/16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480ED-C1E3-4E18-824A-5C1535D9D2A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57957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F367B-F4D1-4132-AEC0-2B6FA4382214}" type="datetimeFigureOut">
              <a:rPr lang="zh-CN" altLang="en-US" smtClean="0"/>
              <a:t>11/17/16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480ED-C1E3-4E18-824A-5C1535D9D2A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90125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F367B-F4D1-4132-AEC0-2B6FA4382214}" type="datetimeFigureOut">
              <a:rPr lang="zh-CN" altLang="en-US" smtClean="0"/>
              <a:t>11/17/16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480ED-C1E3-4E18-824A-5C1535D9D2A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77785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3F367B-F4D1-4132-AEC0-2B6FA4382214}" type="datetimeFigureOut">
              <a:rPr lang="zh-CN" altLang="en-US" smtClean="0"/>
              <a:t>11/17/16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6480ED-C1E3-4E18-824A-5C1535D9D2A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80212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Picture 6" descr="https://upload.wikimedia.org/wikipedia/commons/2/2f/Pittsburgh_WEO_Night_1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335000" y="-7170738"/>
            <a:ext cx="33375600" cy="22250401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文本框 5"/>
          <p:cNvSpPr txBox="1"/>
          <p:nvPr/>
        </p:nvSpPr>
        <p:spPr>
          <a:xfrm>
            <a:off x="-11410336" y="-6863417"/>
            <a:ext cx="29526271" cy="6863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8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altLang="zh-CN" sz="88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altLang="zh-CN" sz="8800" b="1" baseline="30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nd</a:t>
            </a:r>
            <a:r>
              <a:rPr lang="en-US" altLang="zh-CN" sz="88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8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International </a:t>
            </a:r>
            <a:r>
              <a:rPr lang="en-US" altLang="zh-CN" sz="88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Workshop on Social Sensing </a:t>
            </a:r>
            <a:r>
              <a:rPr lang="en-US" altLang="zh-CN" sz="88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zh-CN" sz="8800" b="1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SocialSens</a:t>
            </a:r>
            <a:r>
              <a:rPr lang="en-US" altLang="zh-CN" sz="88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88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2017)</a:t>
            </a:r>
          </a:p>
          <a:p>
            <a:pPr algn="ctr"/>
            <a:endParaRPr lang="en-US" altLang="zh-CN" sz="8800" b="1" dirty="0" smtClean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altLang="zh-CN" sz="88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April </a:t>
            </a:r>
            <a:r>
              <a:rPr lang="en-US" altLang="zh-CN" sz="8800" b="1" dirty="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21</a:t>
            </a:r>
            <a:r>
              <a:rPr lang="en-US" altLang="zh-CN" sz="88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2017 in Pittsburgh, </a:t>
            </a:r>
            <a:r>
              <a:rPr lang="en-US" altLang="zh-CN" sz="8800" b="1" dirty="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USA</a:t>
            </a:r>
          </a:p>
          <a:p>
            <a:pPr algn="ctr"/>
            <a:r>
              <a:rPr lang="en-US" altLang="zh-CN" sz="8800" b="1" dirty="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88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(in conjunction with </a:t>
            </a:r>
            <a:r>
              <a:rPr lang="en-US" altLang="zh-CN" sz="8800" b="1" dirty="0" err="1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CPSWeek</a:t>
            </a:r>
            <a:r>
              <a:rPr lang="en-US" altLang="zh-CN" sz="8800" b="1" dirty="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zh-CN" altLang="en-US" sz="880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36504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Picture 6" descr="https://upload.wikimedia.org/wikipedia/commons/2/2f/Pittsburgh_WEO_Night_1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335000" y="-7170738"/>
            <a:ext cx="33375600" cy="22250401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文本框 5"/>
          <p:cNvSpPr txBox="1"/>
          <p:nvPr/>
        </p:nvSpPr>
        <p:spPr>
          <a:xfrm>
            <a:off x="-10569677" y="-6219825"/>
            <a:ext cx="27844954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6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The 2</a:t>
            </a:r>
            <a:r>
              <a:rPr kumimoji="0" lang="en-US" altLang="zh-CN" sz="6600" b="1" i="0" u="none" strike="noStrike" kern="1200" cap="none" spc="0" normalizeH="0" baseline="3000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nd</a:t>
            </a:r>
            <a:r>
              <a:rPr kumimoji="0" lang="en-US" altLang="zh-CN" sz="6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 IEEE International Conference on Internet-of-Things Design and Implementation(</a:t>
            </a:r>
            <a:r>
              <a:rPr kumimoji="0" lang="en-US" altLang="zh-CN" sz="66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IoTDI</a:t>
            </a:r>
            <a:r>
              <a:rPr kumimoji="0" lang="en-US" altLang="zh-CN" sz="6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 2017)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6000" b="1" i="0" u="none" strike="noStrike" kern="1200" cap="none" spc="0" normalizeH="0" baseline="0" noProof="0" dirty="0" smtClean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6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April 18 – 21, 2017 in Pittsburgh, USA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6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 (in conjunction with </a:t>
            </a:r>
            <a:r>
              <a:rPr kumimoji="0" lang="en-US" altLang="zh-CN" sz="66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CPSWeek</a:t>
            </a:r>
            <a:r>
              <a:rPr kumimoji="0" lang="en-US" altLang="zh-CN" sz="6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)</a:t>
            </a:r>
            <a:endParaRPr kumimoji="0" lang="zh-CN" altLang="en-US" sz="6600" b="0" i="0" u="none" strike="noStrike" kern="1200" cap="none" spc="0" normalizeH="0" baseline="0" noProof="0" dirty="0" smtClean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43466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</TotalTime>
  <Words>61</Words>
  <Application>Microsoft Macintosh PowerPoint</Application>
  <PresentationFormat>Custom</PresentationFormat>
  <Paragraphs>8</Paragraphs>
  <Slides>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3" baseType="lpstr">
      <vt:lpstr>Office 主题​​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Daniel Zhang</dc:creator>
  <cp:lastModifiedBy>Dong Wang</cp:lastModifiedBy>
  <cp:revision>10</cp:revision>
  <dcterms:created xsi:type="dcterms:W3CDTF">2016-07-18T01:30:04Z</dcterms:created>
  <dcterms:modified xsi:type="dcterms:W3CDTF">2016-11-17T19:01:50Z</dcterms:modified>
</cp:coreProperties>
</file>